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95" r:id="rId2"/>
    <p:sldId id="290" r:id="rId3"/>
    <p:sldId id="292" r:id="rId4"/>
    <p:sldId id="291" r:id="rId5"/>
    <p:sldId id="305" r:id="rId6"/>
    <p:sldId id="302" r:id="rId7"/>
    <p:sldId id="297" r:id="rId8"/>
    <p:sldId id="296" r:id="rId9"/>
    <p:sldId id="301" r:id="rId10"/>
    <p:sldId id="300" r:id="rId11"/>
    <p:sldId id="299" r:id="rId12"/>
    <p:sldId id="30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51" autoAdjust="0"/>
  </p:normalViewPr>
  <p:slideViewPr>
    <p:cSldViewPr snapToGrid="0" snapToObjects="1">
      <p:cViewPr>
        <p:scale>
          <a:sx n="100" d="100"/>
          <a:sy n="100" d="100"/>
        </p:scale>
        <p:origin x="9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98D86-0B62-85D6-9175-A74A545FD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141B5-0947-09D4-5428-1B8C93164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414CB-886D-756D-C7C3-305D35BCC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D136-4FF6-3CB3-F0DB-0D2FF21E6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35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4561873"/>
            <a:ext cx="4114799" cy="1324577"/>
          </a:xfrm>
        </p:spPr>
        <p:txBody>
          <a:bodyPr>
            <a:normAutofit fontScale="55000" lnSpcReduction="20000"/>
          </a:bodyPr>
          <a:lstStyle/>
          <a:p>
            <a:r>
              <a:rPr lang="en-US" altLang="ja-JP" dirty="0">
                <a:latin typeface="Mangal" panose="020B0502040204020203" pitchFamily="18" charset="0"/>
                <a:cs typeface="Mangal" panose="020B0502040204020203" pitchFamily="18" charset="0"/>
              </a:rPr>
              <a:t>Lacroix</a:t>
            </a:r>
            <a:r>
              <a:rPr lang="en-US" altLang="ja-JP" dirty="0"/>
              <a:t> Xavier</a:t>
            </a:r>
          </a:p>
          <a:p>
            <a:r>
              <a:rPr lang="en-US" altLang="ja-JP" dirty="0"/>
              <a:t>Raynaud octave</a:t>
            </a:r>
          </a:p>
          <a:p>
            <a:r>
              <a:rPr lang="fr-FR" altLang="ja-JP" dirty="0"/>
              <a:t>Berry jonathan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</a:t>
            </a:r>
            <a:r>
              <a:rPr lang="en-US" sz="9600" dirty="0"/>
              <a:t>PHP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fork and spoon in a circle&#10;&#10;Description automatically generated">
            <a:extLst>
              <a:ext uri="{FF2B5EF4-FFF2-40B4-BE49-F238E27FC236}">
                <a16:creationId xmlns:a16="http://schemas.microsoft.com/office/drawing/2014/main" id="{371D1981-1CFA-97FB-5F30-8A4565F85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822" y="95594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8784C-3B51-E55A-FEDE-8CF0B86AB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421FC36-8AB4-2D86-0191-3C63E3CC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Ajout</a:t>
            </a:r>
            <a:r>
              <a:rPr lang="en-US" altLang="ja-JP" dirty="0"/>
              <a:t> d’un </a:t>
            </a:r>
            <a:r>
              <a:rPr lang="en-US" altLang="ja-JP" dirty="0" err="1"/>
              <a:t>commentaire</a:t>
            </a:r>
            <a:r>
              <a:rPr lang="en-US" altLang="ja-JP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74A3334-3490-DFE6-C97A-5B8107BB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1457325"/>
            <a:ext cx="47434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00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2FF41-A542-A6FD-87A2-FBA179D0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9760ED1-E892-5D71-68C6-3AF9B3D2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Commentaire</a:t>
            </a:r>
            <a:r>
              <a:rPr lang="en-US" altLang="ja-JP" dirty="0"/>
              <a:t> et </a:t>
            </a:r>
            <a:r>
              <a:rPr lang="en-US" altLang="ja-JP" dirty="0" err="1"/>
              <a:t>réponse</a:t>
            </a:r>
            <a:endParaRPr lang="en-US" altLang="ja-JP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4376BD-73BE-8E49-1B6D-AE2C3C10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467089"/>
            <a:ext cx="6772275" cy="198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FF8CF1C-55D8-C159-670B-A4F808C92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7"/>
          <a:stretch/>
        </p:blipFill>
        <p:spPr bwMode="auto">
          <a:xfrm>
            <a:off x="2266951" y="1352550"/>
            <a:ext cx="6772274" cy="287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4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6406-70E7-49CF-1805-0D6E5888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92D36B2-A7BD-A722-D605-123EC2F1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9A061EEA-57D9-A974-C435-FBC346CB7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982F0CE-B3EB-AF9F-7ACC-965B64D2C27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4561873"/>
            <a:ext cx="4114799" cy="1324577"/>
          </a:xfrm>
        </p:spPr>
        <p:txBody>
          <a:bodyPr>
            <a:normAutofit fontScale="55000" lnSpcReduction="20000"/>
          </a:bodyPr>
          <a:lstStyle/>
          <a:p>
            <a:r>
              <a:rPr lang="en-US" altLang="ja-JP" dirty="0">
                <a:latin typeface="Mangal" panose="020B0502040204020203" pitchFamily="18" charset="0"/>
                <a:cs typeface="Mangal" panose="020B0502040204020203" pitchFamily="18" charset="0"/>
              </a:rPr>
              <a:t>Lacroix</a:t>
            </a:r>
            <a:r>
              <a:rPr lang="en-US" altLang="ja-JP" dirty="0"/>
              <a:t> Xavier</a:t>
            </a:r>
          </a:p>
          <a:p>
            <a:r>
              <a:rPr lang="en-US" altLang="ja-JP" dirty="0"/>
              <a:t>Raynaud octave</a:t>
            </a:r>
          </a:p>
          <a:p>
            <a:r>
              <a:rPr lang="fr-FR" altLang="ja-JP" dirty="0"/>
              <a:t>Berry jonathan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7BEA1F5-E2DB-4A0F-8D30-0194B2FA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Fin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DCF6D6-2C81-1ACF-5202-A6A89572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B2EC4A-2809-A601-13BB-9C73F2351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592CE6C-86E2-D718-5E01-4011D450B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fork and spoon in a circle&#10;&#10;Description automatically generated">
            <a:extLst>
              <a:ext uri="{FF2B5EF4-FFF2-40B4-BE49-F238E27FC236}">
                <a16:creationId xmlns:a16="http://schemas.microsoft.com/office/drawing/2014/main" id="{64995B47-C739-6E64-0A8A-C0DC133CD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822" y="95594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8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1A9BEE-0172-BB03-D4BE-6B38C099E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4EC6D-DED4-E9D6-100A-00EBD1F9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53DEAD-9554-8162-6945-7A4557A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FOUFOOD qu’est ce que c’est  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9F5AD-4B2C-0F9E-62A4-0D56B993F7DF}"/>
              </a:ext>
            </a:extLst>
          </p:cNvPr>
          <p:cNvSpPr txBox="1"/>
          <p:nvPr/>
        </p:nvSpPr>
        <p:spPr>
          <a:xfrm>
            <a:off x="1209674" y="2151727"/>
            <a:ext cx="7953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Ajouter son restaurant favoris</a:t>
            </a:r>
          </a:p>
          <a:p>
            <a:pPr marL="285750" indent="-285750">
              <a:buFontTx/>
              <a:buChar char="-"/>
            </a:pPr>
            <a:endParaRPr lang="fr-FR" sz="3200" dirty="0">
              <a:solidFill>
                <a:schemeClr val="bg1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3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Donner son avis sur les différents restaurants</a:t>
            </a:r>
          </a:p>
          <a:p>
            <a:pPr marL="285750" indent="-285750">
              <a:buFontTx/>
              <a:buChar char="-"/>
            </a:pPr>
            <a:endParaRPr lang="fr-FR" sz="3200" dirty="0">
              <a:solidFill>
                <a:schemeClr val="bg1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3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Trouver le restaurant idéal à vos envies</a:t>
            </a: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Maquette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CD8FA5-2220-A0AB-30A9-11ACF7437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1" y="159196"/>
            <a:ext cx="4686300" cy="6424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C2086-5423-C277-B855-72FA4AE9B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605" y="1633880"/>
            <a:ext cx="775093" cy="4143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459745-C9BB-2012-2A33-90E859A7290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705350" y="1333500"/>
            <a:ext cx="381000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61F99D-B27F-3A56-A191-7E9866027490}"/>
              </a:ext>
            </a:extLst>
          </p:cNvPr>
          <p:cNvSpPr txBox="1"/>
          <p:nvPr/>
        </p:nvSpPr>
        <p:spPr>
          <a:xfrm>
            <a:off x="3259556" y="1333500"/>
            <a:ext cx="144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Champs de saisie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D950F-A832-8CB3-E2EE-318FD779BBF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705350" y="1656666"/>
            <a:ext cx="3810000" cy="29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1F24C6-CF5E-08B2-003D-9620FE13EF8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705350" y="1656666"/>
            <a:ext cx="3248025" cy="2791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A4118A-BEC2-D75F-EB7E-DE19EFB572B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705350" y="1656666"/>
            <a:ext cx="3248025" cy="315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AB35DA-22D9-7C1F-7348-A3F94B1AC1E2}"/>
              </a:ext>
            </a:extLst>
          </p:cNvPr>
          <p:cNvSpPr txBox="1"/>
          <p:nvPr/>
        </p:nvSpPr>
        <p:spPr>
          <a:xfrm>
            <a:off x="3310859" y="4286978"/>
            <a:ext cx="13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Check box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B2ABC-2FB4-5C00-29A7-9284B16B1AA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654047" y="4471644"/>
            <a:ext cx="3299328" cy="62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4BCD87-52EA-BC61-AAC5-C9825A7463A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654047" y="4471644"/>
            <a:ext cx="4994778" cy="67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596B35-16C1-FE70-659E-8C158683F25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654047" y="4471644"/>
            <a:ext cx="4994778" cy="15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A4E0BF-A7DA-373C-2267-1AE33BFB0CA4}"/>
              </a:ext>
            </a:extLst>
          </p:cNvPr>
          <p:cNvSpPr txBox="1"/>
          <p:nvPr/>
        </p:nvSpPr>
        <p:spPr>
          <a:xfrm>
            <a:off x="3409949" y="533536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Menu déroulant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050C8A-B976-E43F-4C8A-485AAE55EC6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924424" y="5658535"/>
            <a:ext cx="3028951" cy="237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C67115-19B1-68E2-443B-7030A508964C}"/>
              </a:ext>
            </a:extLst>
          </p:cNvPr>
          <p:cNvSpPr txBox="1"/>
          <p:nvPr/>
        </p:nvSpPr>
        <p:spPr>
          <a:xfrm>
            <a:off x="3310859" y="2495550"/>
            <a:ext cx="134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Bouton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D74E15-002D-1C37-8470-968494ADC531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4654047" y="2537341"/>
            <a:ext cx="4442328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Accueil</a:t>
            </a:r>
            <a:endParaRPr lang="en-US" altLang="ja-JP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B90AB9-D0AE-AB50-1327-E05659912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" b="1"/>
          <a:stretch/>
        </p:blipFill>
        <p:spPr bwMode="auto">
          <a:xfrm>
            <a:off x="2001466" y="1168425"/>
            <a:ext cx="8189068" cy="452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F909C-E6DB-C7C8-B754-B0C46BB5F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BBE4F30-B4F6-06BB-0DBD-C5234383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Connexion</a:t>
            </a:r>
            <a:endParaRPr lang="en-US" altLang="ja-JP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D4CDA6B-E0B4-4BBA-5F66-DB722647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1484114"/>
            <a:ext cx="7629525" cy="42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6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75068-FB30-4D6A-2D72-F90D3602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3CA78AB-D16A-FA7B-DA5C-ED97C74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Presentation </a:t>
            </a:r>
            <a:r>
              <a:rPr lang="en-US" altLang="ja-JP" dirty="0" err="1"/>
              <a:t>compte</a:t>
            </a:r>
            <a:endParaRPr lang="en-US" altLang="ja-JP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061691-93C5-A2AA-02C5-3A446A9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38338"/>
            <a:ext cx="44196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83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0A16B-3379-3A1C-AB45-6DBCB47C8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64AB028-EAF5-A197-6349-9376C55E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Ajout</a:t>
            </a:r>
            <a:r>
              <a:rPr lang="en-US" altLang="ja-JP" dirty="0"/>
              <a:t> d’un restaurant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7ED170-8FC9-7970-99F7-EC52DF64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69231"/>
            <a:ext cx="8039100" cy="452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337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9D017-3620-D168-02CF-09509800E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5CDDEE0D-9930-0CD2-0212-A861E240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409537"/>
            <a:ext cx="7350029" cy="342983"/>
          </a:xfrm>
        </p:spPr>
        <p:txBody>
          <a:bodyPr/>
          <a:lstStyle/>
          <a:p>
            <a:r>
              <a:rPr lang="en-US" altLang="ja-JP" dirty="0" err="1"/>
              <a:t>Liste</a:t>
            </a:r>
            <a:r>
              <a:rPr lang="en-US" altLang="ja-JP" dirty="0"/>
              <a:t> des restaurant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440655-F5A4-869D-D150-93C11638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515666"/>
            <a:ext cx="8515350" cy="47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3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0C71E-D48A-D056-C2AF-2147D0E1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C8BCDA25-9F3A-0F8F-8397-A3869AAD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Présentation</a:t>
            </a:r>
            <a:r>
              <a:rPr lang="en-US" altLang="ja-JP" dirty="0"/>
              <a:t> restaurant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74EC27-3CDA-CFAD-F533-3EE159E1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327" y="1291034"/>
            <a:ext cx="8653900" cy="488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19191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235</TotalTime>
  <Words>69</Words>
  <Application>Microsoft Office PowerPoint</Application>
  <PresentationFormat>Widescreen</PresentationFormat>
  <Paragraphs>30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Meiryo UI</vt:lpstr>
      <vt:lpstr>MingLiU</vt:lpstr>
      <vt:lpstr>Arial</vt:lpstr>
      <vt:lpstr>Calibri</vt:lpstr>
      <vt:lpstr>Carlito</vt:lpstr>
      <vt:lpstr>Mangal</vt:lpstr>
      <vt:lpstr>Bold Tech</vt:lpstr>
      <vt:lpstr>Blog PHP</vt:lpstr>
      <vt:lpstr>FOUFOOD qu’est ce que c’est  ?</vt:lpstr>
      <vt:lpstr>Maquette</vt:lpstr>
      <vt:lpstr>Accueil</vt:lpstr>
      <vt:lpstr>Connexion</vt:lpstr>
      <vt:lpstr>Presentation compte</vt:lpstr>
      <vt:lpstr>Ajout d’un restaurant</vt:lpstr>
      <vt:lpstr>Liste des restaurant</vt:lpstr>
      <vt:lpstr>Présentation restaurant</vt:lpstr>
      <vt:lpstr>Ajout d’un commentaire </vt:lpstr>
      <vt:lpstr>Commentaire et réponse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berry</dc:creator>
  <cp:lastModifiedBy>jonathan berry</cp:lastModifiedBy>
  <cp:revision>1</cp:revision>
  <dcterms:created xsi:type="dcterms:W3CDTF">2024-11-03T18:34:54Z</dcterms:created>
  <dcterms:modified xsi:type="dcterms:W3CDTF">2024-11-03T22:30:28Z</dcterms:modified>
</cp:coreProperties>
</file>